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5076D-FF14-44D6-9EC1-ED365D638E9C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F1C72-C2D6-46A8-A10D-BA0C66884E6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3279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Круговорот азота в природе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Круговорот азота в природе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6887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 гниении органических веществ значительная часть содержащегося в них азота превращается в аммиак, который под влиянием живущих в почве  трифицирующих бактерий окисляется затем в азотную кислоту. Последняя, вступая в реакцию с находящимися в почве карбонатами, например с карбонатом кальция СаСОз, образует нитраты:</a:t>
            </a:r>
          </a:p>
          <a:p>
            <a:r>
              <a:rPr lang="ru-RU" smtClean="0"/>
              <a:t>2HN0з + СаСОз = Са (NОз) 2 + СОС + Н0Н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 гниении органических веществ значительная часть содержащегося в них азота превращается в аммиак, который под влиянием живущих в почве  трифицирующих бактерий окисляется затем в азотную кислоту. Последняя, вступая в реакцию с находящимися в почве карбонатами, например с карбонатом кальция СаСОз, образует нитраты:</a:t>
            </a:r>
          </a:p>
          <a:p>
            <a:r>
              <a:rPr lang="ru-RU" smtClean="0"/>
              <a:t>2HN0з + СаСОз = Са (NОз) 2 + СОС + Н0Н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7185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Непрерывная убыль минеральных азотных соединений давно должна была бы привести к полному прекращению жизни на Земле, если бы в природе не существовали процессы, возмещающие потери азота. К таким процессам относятся прежде всего происходящие в атмосфере электрические разряды, при которых всегда образуется некоторое количество оксидов азота; последние с водой дают азотную кислоту, превращающуюся в почве в нитраты.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Непрерывная убыль минеральных азотных соединений давно должна была бы привести к полному прекращению жизни на Земле, если бы в природе не существовали процессы, возмещающие потери азота. К таким процессам относятся прежде всего происходящие в атмосфере электрические разряды, при которых всегда образуется некоторое количество оксидов азота; последние с водой дают азотную кислоту, превращающуюся в почве в нитраты.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0572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Другим источником пополнения азотных соединений почвы является жизнедеятельность так называемых азотобактерий, способных усваивать атмосферный азот. Некоторые из этих бактерий поселяются на корнях растений из семейства бобовых, вызывая образование характерных вздутий - "клубеньков", почему они и получили название клубеньковых бактерий. Усваивая атмосферный азот, клубеньковые бактерии перерабатывают его в азотные соединения, а растения, в свою очередь, превращают последние в белки и другие сложные вещества.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Другим источником пополнения азотных соединений почвы является жизнедеятельность так называемых азотобактерий, способных усваивать атмосферный азот. Некоторые из этих бактерий поселяются на корнях растений из семейства бобовых, вызывая образование характерных вздутий - "клубеньков", почему они и получили название клубеньковых бактерий. Усваивая атмосферный азот, клубеньковые бактерии перерабатывают его в азотные соединения, а растения, в свою очередь, превращают последние в белки и другие сложные вещества.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261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Таким образом, в природе совершается непрерывный круговою рот азота. Однако ежегодно с урожаем с полей убираются наиболее богатые белками части растений, например зерно. Поэтому в почву необходимо вносить удобрения, возмещающие убыль в ней важнейших элементов питания растений.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Таким образом, в природе совершается непрерывный круговою рот азота. Однако ежегодно с урожаем с полей убираются наиболее богатые белками части растений, например зерно. Поэтому в почву необходимо вносить удобрения, возмещающие убыль в ней важнейших элементов питания растений.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4531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602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638F5-D9C0-4E00-B720-9EF082529B04}" type="datetime1">
              <a:rPr lang="ru-RU" smtClean="0"/>
              <a:t>27.11.2015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4533F-62C3-4AB5-9AB2-DA812E6DD117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EA15-2202-49F7-83E3-A7DE0E46082E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3380-BB59-4061-9C3B-F8C3F9DD50B6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054B-9049-49B3-BE20-407534A98D18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4FC1-9753-4791-8A40-62B05DF36940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399E-CA4A-457E-B9B5-29175D7F7FAB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0A0-4116-4331-ADD5-90A5278C281D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7E17-4B6E-4C38-BDD3-CE3D290E2A3C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95DA9-6911-412B-A522-E212A39532B8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C928-6F23-4CBC-A66E-3C9A0D7F4290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0045A-8E99-41B7-B247-CF9CB22A3FD0}" type="datetime1">
              <a:rPr lang="ru-RU" smtClean="0"/>
              <a:t>27.11.2015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EB322C-0B90-4FF2-9B8B-EF04983C89AC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Круговорот азота в природе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6"/>
            <a:ext cx="3240360" cy="403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гниении органических веществ значительная часть содержащегося в них азота превращается в аммиак, который под влиянием живущих в почве </a:t>
            </a:r>
            <a:r>
              <a:rPr lang="ru-RU" dirty="0" smtClean="0"/>
              <a:t> трифицирующих </a:t>
            </a:r>
            <a:r>
              <a:rPr lang="ru-RU" dirty="0"/>
              <a:t>бактерий окисляется затем в азотную кислоту. Последняя, вступая в реакцию с находящимися в почве карбонатами, например с карбонатом кальция СаСОз, образует нитраты: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165304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2HN0з + СаСОз = Са (NОз) 2 + СОС + Н0Н </a:t>
            </a:r>
          </a:p>
        </p:txBody>
      </p:sp>
      <p:pic>
        <p:nvPicPr>
          <p:cNvPr id="4" name="Picture 2" descr="G:\0004-004-Globalnye-krugovoroty-v-biosfe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92696"/>
            <a:ext cx="5148064" cy="551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6672"/>
            <a:ext cx="6408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Непрерывная убыль минеральных азотных соединений давно должна была бы привести к полному прекращению жизни на Земле, если бы в природе не существовали процессы, возмещающие потери азота. К таким процессам относятся прежде всего происходящие в атмосфере электрические разряды, при которых всегда образуется некоторое количество оксидов азота; последние с водой дают азотную кислоту, превращающуюся в почве в </a:t>
            </a:r>
            <a:r>
              <a:rPr lang="ru-RU" dirty="0" smtClean="0"/>
              <a:t>нитраты.</a:t>
            </a:r>
            <a:endParaRPr lang="ru-RU" dirty="0"/>
          </a:p>
        </p:txBody>
      </p:sp>
      <p:pic>
        <p:nvPicPr>
          <p:cNvPr id="4" name="Рисунок 3" descr="Автономные системы канализации коттеджей для &quot;чайников&quot;. Час…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996952"/>
            <a:ext cx="5976664" cy="364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Другим источником пополнения азотных соединений почвы является жизнедеятельность так называемых азотобактерий, способных усваивать атмосферный азот. Некоторые из этих бактерий поселяются на корнях растений из семейства бобовых, вызывая образование характерных вздутий - "клубеньков", почему они и получили название клубеньковых бактерий. Усваивая атмосферный азот, клубеньковые бактерии перерабатывают его в азотные соединения, а растения, в свою очередь, превращают последние в белки и другие сложные вещества. </a:t>
            </a:r>
          </a:p>
        </p:txBody>
      </p:sp>
      <p:pic>
        <p:nvPicPr>
          <p:cNvPr id="4" name="Рисунок 3" descr="Круговорот азота в природе - Картинка 14269/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852936"/>
            <a:ext cx="59766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6264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Таким образом, в природе совершается непрерывный круговою рот азота. Однако ежегодно с урожаем с полей убираются наиболее богатые белками части растений, например зерно. Поэтому в почву необходимо вносить удобрения, возмещающие убыль в ней важнейших элементов питания растений. </a:t>
            </a:r>
          </a:p>
        </p:txBody>
      </p:sp>
      <p:pic>
        <p:nvPicPr>
          <p:cNvPr id="1026" name="Picture 2" descr="http://ido.tsu.ru/schools/chem/data/res/neorg/uchpos/text/img/g3_6_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564904"/>
            <a:ext cx="6781158" cy="381642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Биология для школьников - Экология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l="3791" t="12061" r="4270" b="7531"/>
          <a:stretch>
            <a:fillRect/>
          </a:stretch>
        </p:blipFill>
        <p:spPr bwMode="auto">
          <a:xfrm>
            <a:off x="251520" y="836712"/>
            <a:ext cx="8614557" cy="532859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750</Words>
  <Application>Microsoft Office PowerPoint</Application>
  <PresentationFormat>Екран (4:3)</PresentationFormat>
  <Paragraphs>36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Поток</vt:lpstr>
      <vt:lpstr>Круговорот азота в природе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Круговорот азота в природе</dc:title>
  <dc:creator>1</dc:creator>
  <cp:lastModifiedBy>LEGION</cp:lastModifiedBy>
  <cp:revision>9</cp:revision>
  <dcterms:created xsi:type="dcterms:W3CDTF">2015-01-26T18:27:12Z</dcterms:created>
  <dcterms:modified xsi:type="dcterms:W3CDTF">2015-11-27T10:49:08Z</dcterms:modified>
</cp:coreProperties>
</file>